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9" r:id="rId3"/>
    <p:sldId id="257" r:id="rId4"/>
    <p:sldId id="258" r:id="rId5"/>
    <p:sldId id="260" r:id="rId6"/>
    <p:sldId id="272" r:id="rId7"/>
    <p:sldId id="287" r:id="rId8"/>
    <p:sldId id="269" r:id="rId9"/>
    <p:sldId id="261" r:id="rId10"/>
    <p:sldId id="262" r:id="rId11"/>
    <p:sldId id="270" r:id="rId12"/>
    <p:sldId id="264" r:id="rId13"/>
    <p:sldId id="265" r:id="rId14"/>
    <p:sldId id="266" r:id="rId15"/>
    <p:sldId id="273" r:id="rId16"/>
    <p:sldId id="267" r:id="rId17"/>
    <p:sldId id="268" r:id="rId18"/>
    <p:sldId id="271" r:id="rId19"/>
    <p:sldId id="284" r:id="rId20"/>
    <p:sldId id="281" r:id="rId21"/>
    <p:sldId id="277" r:id="rId22"/>
    <p:sldId id="278" r:id="rId23"/>
    <p:sldId id="280" r:id="rId24"/>
    <p:sldId id="285" r:id="rId25"/>
    <p:sldId id="279" r:id="rId26"/>
    <p:sldId id="286" r:id="rId27"/>
    <p:sldId id="275" r:id="rId28"/>
  </p:sldIdLst>
  <p:sldSz cx="12192000" cy="6858000"/>
  <p:notesSz cx="6858000" cy="9144000"/>
  <p:embeddedFontLst>
    <p:embeddedFont>
      <p:font typeface="한글누리" panose="020B0303000000000000" pitchFamily="50" charset="-127"/>
      <p:regular r:id="rId31"/>
      <p:bold r:id="rId32"/>
    </p:embeddedFont>
    <p:embeddedFont>
      <p:font typeface="맑은 고딕" panose="020B0503020000020004" pitchFamily="50" charset="-127"/>
      <p:regular r:id="rId33"/>
      <p:bold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19.xm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" Target="slide24.xml"/><Relationship Id="rId7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35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mp"/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Relationship Id="rId5" Type="http://schemas.openxmlformats.org/officeDocument/2006/relationships/slide" Target="slide1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9" y="1057145"/>
            <a:ext cx="6227662" cy="294830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30" y="3124588"/>
            <a:ext cx="6367649" cy="299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0" y="1035205"/>
            <a:ext cx="4839970" cy="28757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15" y="3058508"/>
            <a:ext cx="6018331" cy="30745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088895"/>
            <a:ext cx="6206073" cy="29298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51" y="3195025"/>
            <a:ext cx="6218131" cy="293168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9" name="순서도: 수행의 시작/종료 28">
            <a:hlinkClick r:id="rId3" action="ppaction://hlinksldjump"/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5" y="1064260"/>
            <a:ext cx="4495124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08" y="1986302"/>
            <a:ext cx="4532156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446420" y="425002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43" name="그림 42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취소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순서도: 수행의 시작/종료 27">
            <a:hlinkClick r:id="rId3" action="ppaction://hlinksldjump"/>
            <a:extLst>
              <a:ext uri="{FF2B5EF4-FFF2-40B4-BE49-F238E27FC236}">
                <a16:creationId xmlns:a16="http://schemas.microsoft.com/office/drawing/2014/main" xmlns="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1" y="1064260"/>
            <a:ext cx="4591432" cy="219110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36" y="1900628"/>
            <a:ext cx="4680483" cy="222922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446420" y="425002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 리스트 작성시 자신을 포함한 다수에게 동시에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메시지를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전달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페이지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상단에서 자신이 확인하지 않은 할 일 개수 확인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할 일은 확인 후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보낸 할 일은 바로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일을 몇 명이 확인했는지 표시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hlinkClick r:id="rId2" action="ppaction://hlinksldjump"/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7" y="1047555"/>
            <a:ext cx="6301609" cy="238805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928"/>
          <a:stretch/>
        </p:blipFill>
        <p:spPr bwMode="auto">
          <a:xfrm>
            <a:off x="1970033" y="3710129"/>
            <a:ext cx="6301609" cy="239285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5999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6206" y="1040524"/>
            <a:ext cx="5402317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803" y="1135116"/>
            <a:ext cx="52131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운영계획을 확인하기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-&gt;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 클릭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수정 시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일정을 삭제하고 새로운 일정 등록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 생성하기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-&gt;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월을 클릭하지 않은 채로 월 입력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월별 근무 신청을 한 직원이 있는지 확인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직원에 대해서 근무 신청을 승인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123" name="Picture 3" descr="C:\Users\714-\Downloads\schedule_owner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" y="1040524"/>
            <a:ext cx="5681545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목록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5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등록할 이벤트의 배경색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시간정보를 입력하여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등록된 이벤트에 필요한 인원수를 입력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영역에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또는 이벤트를 선택하고 캘린더 영역을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선택하여 일정을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동일한 날짜의 이벤트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시작시간 순으로 정렬됨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드롭다운으로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이벤트가 생성될 때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생성시점에 입력되어 있는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박스안의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값을 읽어 인원수가 등록된다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endParaRPr lang="en-US" altLang="ko-KR" sz="11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이벤트 바를 생성하여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드래그하여 시간입력 후 여러 개 일정 동시생성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 시 동일 일정이 있는 경우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경고창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팝업</a:t>
              </a: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중복</a:t>
              </a:r>
              <a:r>
                <a:rPr lang="ko-KR" altLang="en-US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표시하고 나머지를 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일정을 클릭하여 클릭한 일정 삭제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</a:t>
              </a: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위에서 이벤트를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수정버튼을 누르면 편집기능이 활성화되고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직원이 신청한 일정을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일정이 반려된다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 후 수정완료 하지 않은 경우</a:t>
              </a:r>
              <a:endParaRPr lang="en-US" altLang="ko-KR" sz="12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반려한 내용이 반영되지 않음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 후 해당 월을 다시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승인취소버튼이 활성화 되어 승인취소 가능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21" name="순서도: 수행의 시작/종료 20">
            <a:hlinkClick r:id="rId3" action="ppaction://hlinksldjump"/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원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6146" name="Picture 2" descr="C:\Users\714-\Downloads\schedule_sta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1" y="1040524"/>
            <a:ext cx="4934703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48553" y="1198184"/>
            <a:ext cx="51500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신청한 근무의 상태 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‘1’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신청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‘2’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‘3’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거절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※상태의 따른 조작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중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완료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불가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	  (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후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재 신청 가능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54262" y="1040524"/>
            <a:ext cx="5854262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①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운영계획을 선택하면 해당 월의 운영계획과 신청된 근무가 표시됨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②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월이 승인되지 않은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작성버튼이 활성화 되고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버튼을 눌러</a:t>
            </a:r>
            <a:endParaRPr lang="en-US" altLang="ko-KR" sz="12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 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수정기능을 활성화 하여 근무를 신청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en-US" altLang="ko-KR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③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각 일정에 필요한 인원이 꽉 찬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신청할 수 없도록 기능 비활성화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④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  <p:sp>
        <p:nvSpPr>
          <p:cNvPr id="16" name="순서도: 수행의 시작/종료 15">
            <a:hlinkClick r:id="rId3" action="ppaction://hlinksldjump"/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170" name="Picture 2" descr="C:\Users\714-\Downloads\tod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/>
          <a:stretch/>
        </p:blipFill>
        <p:spPr bwMode="auto">
          <a:xfrm>
            <a:off x="525517" y="1040171"/>
            <a:ext cx="6581192" cy="51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52138" y="1040171"/>
            <a:ext cx="4456386" cy="51609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3668" y="1135121"/>
            <a:ext cx="43828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할일 생성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하나의 할 일을 여러 명에게 전달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받은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삭제하기 전에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자신이 받은 할 일을 확인했다는 체크를 먼저 해야 함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체크가 완료 된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할 일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일은 언제든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시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해당 할 일을 받은 사람의 목록에서도 삭제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2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버튼을 눌러 창을 띄우고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직원목록을 받아온다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받을사람을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지정하고 내용을 작성한다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작성한 내용을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전달하고 새로운 목록을 받아 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화면에 반영한다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5914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6613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ⓐ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결과가 반영되며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삭제가 가능해 진다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순서도: 수행의 시작/종료 32">
            <a:hlinkClick r:id="rId5" action="ppaction://hlinksldjump"/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r>
              <a:rPr lang="ko-KR" altLang="en-US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272FBEF-27B7-4E59-836A-9E913ADB6778}"/>
              </a:ext>
            </a:extLst>
          </p:cNvPr>
          <p:cNvSpPr txBox="1"/>
          <p:nvPr/>
        </p:nvSpPr>
        <p:spPr>
          <a:xfrm>
            <a:off x="1059683" y="4164084"/>
            <a:ext cx="584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2400" b="1" dirty="0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의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3236" y="4950810"/>
            <a:ext cx="3130478" cy="720000"/>
            <a:chOff x="1059682" y="4926743"/>
            <a:chExt cx="3130478" cy="720000"/>
          </a:xfrm>
        </p:grpSpPr>
        <p:pic>
          <p:nvPicPr>
            <p:cNvPr id="1027" name="Picture 3" descr="C:\Users\714-\Downloads\resum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82" y="4926743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79682" y="5055910"/>
              <a:ext cx="2410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간편한 업무 신청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1787" y="5080414"/>
            <a:ext cx="196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업무 메모기능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5887" y="5112016"/>
            <a:ext cx="199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 계획관리</a:t>
            </a:r>
          </a:p>
        </p:txBody>
      </p:sp>
      <p:pic>
        <p:nvPicPr>
          <p:cNvPr id="17" name="Picture 2" descr="C:\Users\714-\Downloads\checkli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787" y="49512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5EB270C0-FD1A-4249-949F-703A302B4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87" y="498284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29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시스템 아키텍처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1026" name="Picture 2" descr="C:\Users\714-\Downloads\Untitled 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77" y="1075701"/>
            <a:ext cx="7093652" cy="504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7840717" y="1064120"/>
            <a:ext cx="3841206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914289" y="1096721"/>
            <a:ext cx="3694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특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징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eriod"/>
            </a:pP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Entity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의 분리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속</a:t>
            </a:r>
            <a:r>
              <a: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성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변경 시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는 변경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X</a:t>
            </a:r>
          </a:p>
          <a:p>
            <a:pPr marL="285750" indent="-285750" algn="l">
              <a:buFontTx/>
              <a:buChar char="-"/>
            </a:pP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를 이용한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ko-KR" altLang="en-US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00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template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부가요소 구성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428212" y="2418502"/>
            <a:ext cx="2960798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컨트롤러 환경 구축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페이징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처리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Model, View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데이터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통신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1481</Words>
  <Application>Microsoft Office PowerPoint</Application>
  <PresentationFormat>사용자 지정</PresentationFormat>
  <Paragraphs>349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굴림</vt:lpstr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117</cp:revision>
  <dcterms:created xsi:type="dcterms:W3CDTF">2019-08-07T18:31:05Z</dcterms:created>
  <dcterms:modified xsi:type="dcterms:W3CDTF">2019-08-14T07:02:58Z</dcterms:modified>
</cp:coreProperties>
</file>